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1610 to 1640, 1570 to 1600 and Hot Dry Inflows effect the Storage more then the other inflows. </a:t>
            </a:r>
          </a:p>
          <a:p>
            <a:r>
              <a:rPr lang="en-US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BE1ECF-1AED-4FA7-8168-AE6853374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32" y="1519311"/>
            <a:ext cx="8897815" cy="5338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57" y="2041415"/>
            <a:ext cx="9429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vulnerabilities of long &amp; severe droughts are level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The impact of sedimentation isn’t as great on shortage as much as inflows and demands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82C8-E0B0-411C-AD76-AB5A0EB0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6" y="1463040"/>
            <a:ext cx="7279795" cy="5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Current situation is okay, but vulnerable to inflow or demand decreases of 100k acre-feet per year</a:t>
            </a:r>
          </a:p>
          <a:p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Storage vulnerabilities of long &amp; severe droughts are level with no sedimentation</a:t>
            </a:r>
          </a:p>
          <a:p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The impact of sedimentation isn’t as great on shortage as much as inflows and demands</a:t>
            </a:r>
            <a:endParaRPr lang="en-US" dirty="0"/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1261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638853" y="4833514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569985" y="2424369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06100" y="3155642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38853" y="53863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328067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8798924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14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407134" y="448772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80230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81117"/>
              </p:ext>
            </p:extLst>
          </p:nvPr>
        </p:nvGraphicFramePr>
        <p:xfrm>
          <a:off x="6135071" y="2923685"/>
          <a:ext cx="581574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55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64912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3874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/583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38" y="1594597"/>
            <a:ext cx="7785551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situation is okay,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770</Words>
  <Application>Microsoft Office PowerPoint</Application>
  <PresentationFormat>Widescreen</PresentationFormat>
  <Paragraphs>166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Jacob Everitt</cp:lastModifiedBy>
  <cp:revision>64</cp:revision>
  <dcterms:created xsi:type="dcterms:W3CDTF">2020-02-26T02:23:49Z</dcterms:created>
  <dcterms:modified xsi:type="dcterms:W3CDTF">2020-02-27T06:21:15Z</dcterms:modified>
</cp:coreProperties>
</file>